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160000" cy="5715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278" y="86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893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0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228866"/>
            <a:ext cx="22860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228866"/>
            <a:ext cx="6688667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333500"/>
            <a:ext cx="4487333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333500"/>
            <a:ext cx="4487333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4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1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6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5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3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0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175-8540-46F2-9EDF-D9E72A3918D5}" type="datetimeFigureOut">
              <a:rPr lang="en-US" smtClean="0"/>
              <a:t>08/28/2022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4" y="5296960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3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593A-B7E0-4F97-A440-053B5BFB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FA1181FE-BBA1-44CC-8810-032A878840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0" y="993399"/>
            <a:ext cx="2521557" cy="378049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224B075-9FBC-4491-8ED6-4344617B7803}"/>
              </a:ext>
            </a:extLst>
          </p:cNvPr>
          <p:cNvSpPr/>
          <p:nvPr/>
        </p:nvSpPr>
        <p:spPr>
          <a:xfrm>
            <a:off x="2565400" y="107002"/>
            <a:ext cx="6457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b="1" u="sng" kern="0" dirty="0">
                <a:solidFill>
                  <a:srgbClr val="9E1B32"/>
                </a:solidFill>
                <a:latin typeface="Lucida Bright" panose="02040602050505020304" pitchFamily="18" charset="0"/>
                <a:ea typeface="+mj-ea"/>
                <a:cs typeface="Arial" panose="020B0604020202020204" pitchFamily="34" charset="0"/>
              </a:rPr>
              <a:t>S.L.A.M. Transfer Presentation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DD6104-3ACE-4C93-923C-5983D7EB6F84}"/>
              </a:ext>
            </a:extLst>
          </p:cNvPr>
          <p:cNvSpPr/>
          <p:nvPr/>
        </p:nvSpPr>
        <p:spPr>
          <a:xfrm>
            <a:off x="3863592" y="568667"/>
            <a:ext cx="594080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i="1" dirty="0">
                <a:solidFill>
                  <a:prstClr val="black"/>
                </a:solidFill>
                <a:latin typeface="Times New Roman"/>
                <a:cs typeface="Times New Roman"/>
              </a:rPr>
              <a:t>Wednesday, Sept. 28 from 11am – 12 p.m.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B04C89-64B2-42B8-8111-42973B21C506}"/>
              </a:ext>
            </a:extLst>
          </p:cNvPr>
          <p:cNvSpPr/>
          <p:nvPr/>
        </p:nvSpPr>
        <p:spPr>
          <a:xfrm>
            <a:off x="3881380" y="1030333"/>
            <a:ext cx="613185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Transferring from HACC to a 4-year institution involves many factors. Most students focus predominantly on whether the institution will accept HACC’s credits, and unfortunately…some students do not do enough research on the non-academic factors that should be addressed in this monumental decision-making process. Finding the “right fit" involves evaluating numerous other components. This presentation will cover four of those categories.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Where: Zoom 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All HACC students considering transferring to a 4-year college or university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34BE1F-5D96-4CB3-8040-7F27A591026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" y="20677"/>
            <a:ext cx="856703" cy="885333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59BA43-DDA4-4693-BA14-317EC6F8A1E5}"/>
              </a:ext>
            </a:extLst>
          </p:cNvPr>
          <p:cNvSpPr/>
          <p:nvPr/>
        </p:nvSpPr>
        <p:spPr>
          <a:xfrm>
            <a:off x="865734" y="4914560"/>
            <a:ext cx="711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Sponsored and hosted by Career Development and Transfer Services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799A38-6925-4AF7-97C9-8DB2347E8D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340" y="3055205"/>
            <a:ext cx="1216289" cy="121628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63523AA-55C9-4177-874F-E99A39A08A2D}"/>
              </a:ext>
            </a:extLst>
          </p:cNvPr>
          <p:cNvSpPr/>
          <p:nvPr/>
        </p:nvSpPr>
        <p:spPr>
          <a:xfrm>
            <a:off x="2729387" y="2198130"/>
            <a:ext cx="10788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Scan and </a:t>
            </a:r>
          </a:p>
          <a:p>
            <a:r>
              <a:rPr lang="en-US" dirty="0"/>
              <a:t>Signup 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14398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119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Bright</vt:lpstr>
      <vt:lpstr>Times New Roman</vt:lpstr>
      <vt:lpstr>Office Theme</vt:lpstr>
      <vt:lpstr>PowerPoint Presentation</vt:lpstr>
    </vt:vector>
  </TitlesOfParts>
  <Company>Harrisburg Area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headline</dc:title>
  <dc:creator>Kurtz, Megan</dc:creator>
  <cp:lastModifiedBy>Marti, Roberto</cp:lastModifiedBy>
  <cp:revision>21</cp:revision>
  <dcterms:created xsi:type="dcterms:W3CDTF">2014-03-05T16:06:04Z</dcterms:created>
  <dcterms:modified xsi:type="dcterms:W3CDTF">2022-08-28T12:46:49Z</dcterms:modified>
</cp:coreProperties>
</file>