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16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111" d="100"/>
          <a:sy n="111" d="100"/>
        </p:scale>
        <p:origin x="278" y="86"/>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93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52520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28866"/>
            <a:ext cx="22860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28866"/>
            <a:ext cx="6688667"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6410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95690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F8D175-8540-46F2-9EDF-D9E72A3918D5}" type="datetimeFigureOut">
              <a:rPr lang="en-US" smtClean="0"/>
              <a:t>08/28/2022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70628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4667"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428924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F8D175-8540-46F2-9EDF-D9E72A3918D5}" type="datetimeFigureOut">
              <a:rPr lang="en-US" smtClean="0"/>
              <a:t>08/28/2022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34370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F8D175-8540-46F2-9EDF-D9E72A3918D5}" type="datetimeFigureOut">
              <a:rPr lang="en-US" smtClean="0"/>
              <a:t>08/28/2022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95981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8D175-8540-46F2-9EDF-D9E72A3918D5}" type="datetimeFigureOut">
              <a:rPr lang="en-US" smtClean="0"/>
              <a:t>08/28/2022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134196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291505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F8D175-8540-46F2-9EDF-D9E72A3918D5}" type="datetimeFigureOut">
              <a:rPr lang="en-US" smtClean="0"/>
              <a:t>08/28/2022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B593A-B7E0-4F97-A440-053B5BFB4BD1}" type="slidenum">
              <a:rPr lang="en-US" smtClean="0"/>
              <a:t>‹#›</a:t>
            </a:fld>
            <a:endParaRPr lang="en-US"/>
          </a:p>
        </p:txBody>
      </p:sp>
    </p:spTree>
    <p:extLst>
      <p:ext uri="{BB962C8B-B14F-4D97-AF65-F5344CB8AC3E}">
        <p14:creationId xmlns:p14="http://schemas.microsoft.com/office/powerpoint/2010/main" val="303433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DF8D175-8540-46F2-9EDF-D9E72A3918D5}" type="datetimeFigureOut">
              <a:rPr lang="en-US" smtClean="0"/>
              <a:t>08/28/2022</a:t>
            </a:fld>
            <a:endParaRPr lang="en-US"/>
          </a:p>
        </p:txBody>
      </p:sp>
      <p:sp>
        <p:nvSpPr>
          <p:cNvPr id="5" name="Footer Placeholder 4"/>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A0B593A-B7E0-4F97-A440-053B5BFB4BD1}" type="slidenum">
              <a:rPr lang="en-US" smtClean="0"/>
              <a:t>‹#›</a:t>
            </a:fld>
            <a:endParaRPr lang="en-US"/>
          </a:p>
        </p:txBody>
      </p:sp>
    </p:spTree>
    <p:extLst>
      <p:ext uri="{BB962C8B-B14F-4D97-AF65-F5344CB8AC3E}">
        <p14:creationId xmlns:p14="http://schemas.microsoft.com/office/powerpoint/2010/main" val="351157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A1181FE-BBA1-44CC-8810-032A878840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80" y="1953767"/>
            <a:ext cx="3771900" cy="2514600"/>
          </a:xfrm>
          <a:prstGeom prst="rect">
            <a:avLst/>
          </a:prstGeom>
        </p:spPr>
      </p:pic>
      <p:sp>
        <p:nvSpPr>
          <p:cNvPr id="4" name="Rectangle 3">
            <a:extLst>
              <a:ext uri="{FF2B5EF4-FFF2-40B4-BE49-F238E27FC236}">
                <a16:creationId xmlns:a16="http://schemas.microsoft.com/office/drawing/2014/main" id="{A224B075-9FBC-4491-8ED6-4344617B7803}"/>
              </a:ext>
            </a:extLst>
          </p:cNvPr>
          <p:cNvSpPr/>
          <p:nvPr/>
        </p:nvSpPr>
        <p:spPr>
          <a:xfrm>
            <a:off x="1851381" y="107002"/>
            <a:ext cx="6457238"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b="1" u="sng" kern="0" dirty="0">
                <a:solidFill>
                  <a:srgbClr val="9E1B32"/>
                </a:solidFill>
                <a:latin typeface="Lucida Bright" panose="02040602050505020304" pitchFamily="18" charset="0"/>
                <a:ea typeface="+mj-ea"/>
                <a:cs typeface="Arial" panose="020B0604020202020204" pitchFamily="34" charset="0"/>
              </a:rPr>
              <a:t>In Person Fall Harrisburg Transfer Fair </a:t>
            </a:r>
            <a:endParaRPr kumimoji="0" lang="en-US" sz="2400" b="0" i="0" u="none" strike="noStrike" kern="0" cap="none" spc="0" normalizeH="0" baseline="0" noProof="0" dirty="0">
              <a:ln>
                <a:noFill/>
              </a:ln>
              <a:solidFill>
                <a:sysClr val="windowText" lastClr="000000"/>
              </a:solidFill>
              <a:effectLst/>
              <a:uLnTx/>
              <a:uFillTx/>
            </a:endParaRPr>
          </a:p>
        </p:txBody>
      </p:sp>
      <p:sp>
        <p:nvSpPr>
          <p:cNvPr id="6" name="Rectangle 5">
            <a:extLst>
              <a:ext uri="{FF2B5EF4-FFF2-40B4-BE49-F238E27FC236}">
                <a16:creationId xmlns:a16="http://schemas.microsoft.com/office/drawing/2014/main" id="{9CDD6104-3ACE-4C93-923C-5983D7EB6F84}"/>
              </a:ext>
            </a:extLst>
          </p:cNvPr>
          <p:cNvSpPr/>
          <p:nvPr/>
        </p:nvSpPr>
        <p:spPr>
          <a:xfrm>
            <a:off x="2109596" y="522810"/>
            <a:ext cx="5940808" cy="424732"/>
          </a:xfrm>
          <a:prstGeom prst="rect">
            <a:avLst/>
          </a:prstGeom>
        </p:spPr>
        <p:txBody>
          <a:bodyPr wrap="square">
            <a:spAutoFit/>
          </a:bodyPr>
          <a:lstStyle/>
          <a:p>
            <a:pPr lvl="0" algn="ctr">
              <a:lnSpc>
                <a:spcPct val="90000"/>
              </a:lnSpc>
              <a:spcBef>
                <a:spcPts val="1000"/>
              </a:spcBef>
            </a:pPr>
            <a:r>
              <a:rPr lang="en-US" sz="2400" i="1" dirty="0">
                <a:solidFill>
                  <a:prstClr val="black"/>
                </a:solidFill>
                <a:latin typeface="Times New Roman"/>
                <a:cs typeface="Times New Roman"/>
              </a:rPr>
              <a:t>Wednesday, Oct. 19 from 10:30 – 1:30 p.m. </a:t>
            </a:r>
          </a:p>
        </p:txBody>
      </p:sp>
      <p:sp>
        <p:nvSpPr>
          <p:cNvPr id="2" name="Rectangle 1">
            <a:extLst>
              <a:ext uri="{FF2B5EF4-FFF2-40B4-BE49-F238E27FC236}">
                <a16:creationId xmlns:a16="http://schemas.microsoft.com/office/drawing/2014/main" id="{4FB04C89-64B2-42B8-8111-42973B21C506}"/>
              </a:ext>
            </a:extLst>
          </p:cNvPr>
          <p:cNvSpPr/>
          <p:nvPr/>
        </p:nvSpPr>
        <p:spPr>
          <a:xfrm>
            <a:off x="3881380" y="1030333"/>
            <a:ext cx="6131859" cy="3477875"/>
          </a:xfrm>
          <a:prstGeom prst="rect">
            <a:avLst/>
          </a:prstGeom>
        </p:spPr>
        <p:txBody>
          <a:bodyPr wrap="square">
            <a:spAutoFit/>
          </a:bodyPr>
          <a:lstStyle/>
          <a:p>
            <a:r>
              <a:rPr lang="en-US" dirty="0">
                <a:solidFill>
                  <a:srgbClr val="000000"/>
                </a:solidFill>
                <a:latin typeface="Times New Roman" panose="02020603050405020304" pitchFamily="18" charset="0"/>
              </a:rPr>
              <a:t>Thinking about transferring? Want to meet with some transfer reps to talk about transferring and the application process? Learn about scholarships? Join us to get all of your transfer questions answered by Transfer Services and multiple transfer partner representatives from colleges waiting to speak with you one-on-one about their transfer opportunities.</a:t>
            </a:r>
          </a:p>
          <a:p>
            <a:endParaRPr lang="en-US"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Where: Harrisburg Cooper 102A/L/W Lobby Fireplace</a:t>
            </a:r>
          </a:p>
          <a:p>
            <a:endParaRPr lang="en-US" sz="2000"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All HACC students considering transferring to a 4-year college or university </a:t>
            </a:r>
          </a:p>
        </p:txBody>
      </p:sp>
      <p:pic>
        <p:nvPicPr>
          <p:cNvPr id="9" name="Picture 8">
            <a:extLst>
              <a:ext uri="{FF2B5EF4-FFF2-40B4-BE49-F238E27FC236}">
                <a16:creationId xmlns:a16="http://schemas.microsoft.com/office/drawing/2014/main" id="{BC34BE1F-5D96-4CB3-8040-7F27A591026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800" y="46379"/>
            <a:ext cx="1044575" cy="1044575"/>
          </a:xfrm>
          <a:prstGeom prst="rect">
            <a:avLst/>
          </a:prstGeom>
          <a:noFill/>
        </p:spPr>
      </p:pic>
      <p:sp>
        <p:nvSpPr>
          <p:cNvPr id="5" name="Rectangle 4">
            <a:extLst>
              <a:ext uri="{FF2B5EF4-FFF2-40B4-BE49-F238E27FC236}">
                <a16:creationId xmlns:a16="http://schemas.microsoft.com/office/drawing/2014/main" id="{DC59BA43-DDA4-4693-BA14-317EC6F8A1E5}"/>
              </a:ext>
            </a:extLst>
          </p:cNvPr>
          <p:cNvSpPr/>
          <p:nvPr/>
        </p:nvSpPr>
        <p:spPr>
          <a:xfrm>
            <a:off x="446741" y="4841226"/>
            <a:ext cx="7118232" cy="369332"/>
          </a:xfrm>
          <a:prstGeom prst="rect">
            <a:avLst/>
          </a:prstGeom>
        </p:spPr>
        <p:txBody>
          <a:bodyPr wrap="square">
            <a:spAutoFit/>
          </a:bodyPr>
          <a:lstStyle/>
          <a:p>
            <a:r>
              <a:rPr lang="en-US" dirty="0">
                <a:solidFill>
                  <a:srgbClr val="000000"/>
                </a:solidFill>
                <a:latin typeface="Times New Roman" panose="02020603050405020304" pitchFamily="18" charset="0"/>
              </a:rPr>
              <a:t>Sponsored and hosted by Career Development and Transfer Services </a:t>
            </a:r>
          </a:p>
        </p:txBody>
      </p:sp>
    </p:spTree>
    <p:extLst>
      <p:ext uri="{BB962C8B-B14F-4D97-AF65-F5344CB8AC3E}">
        <p14:creationId xmlns:p14="http://schemas.microsoft.com/office/powerpoint/2010/main" val="2143988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105</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Bright</vt:lpstr>
      <vt:lpstr>Times New Roman</vt:lpstr>
      <vt:lpstr>Office Theme</vt:lpstr>
      <vt:lpstr>PowerPoint Presentation</vt:lpstr>
    </vt:vector>
  </TitlesOfParts>
  <Company>Harrisburg Area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headline</dc:title>
  <dc:creator>Kurtz, Megan</dc:creator>
  <cp:lastModifiedBy>Marti, Roberto</cp:lastModifiedBy>
  <cp:revision>19</cp:revision>
  <dcterms:created xsi:type="dcterms:W3CDTF">2014-03-05T16:06:04Z</dcterms:created>
  <dcterms:modified xsi:type="dcterms:W3CDTF">2022-08-28T12:19:48Z</dcterms:modified>
</cp:coreProperties>
</file>